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8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8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6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8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2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1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0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4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34C31-ABB5-4918-97BA-722E13BF771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651B-B04B-42C1-ABD7-ED7EF38B0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3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676723" cy="2442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911" y="0"/>
            <a:ext cx="7206245" cy="70338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" y="2335236"/>
            <a:ext cx="4677507" cy="3170099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n w="9525">
                  <a:solidFill>
                    <a:schemeClr val="tx1"/>
                  </a:solidFill>
                </a:ln>
              </a:rPr>
              <a:t>Welcome to </a:t>
            </a:r>
            <a:r>
              <a:rPr lang="en-US" sz="2000" b="1" u="sng" dirty="0" err="1" smtClean="0">
                <a:ln w="9525">
                  <a:solidFill>
                    <a:schemeClr val="tx1"/>
                  </a:solidFill>
                </a:ln>
              </a:rPr>
              <a:t>Tutt</a:t>
            </a:r>
            <a:r>
              <a:rPr lang="en-US" sz="2000" b="1" u="sng" dirty="0" smtClean="0">
                <a:ln w="9525">
                  <a:solidFill>
                    <a:schemeClr val="tx1"/>
                  </a:solidFill>
                </a:ln>
              </a:rPr>
              <a:t> Middle School</a:t>
            </a:r>
            <a:r>
              <a:rPr lang="en-US" sz="2000" b="1" dirty="0" smtClean="0">
                <a:ln w="9525">
                  <a:solidFill>
                    <a:schemeClr val="tx1"/>
                  </a:solidFill>
                </a:ln>
              </a:rPr>
              <a:t>!</a:t>
            </a:r>
          </a:p>
          <a:p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I am proud to be a </a:t>
            </a:r>
            <a:r>
              <a:rPr lang="en-US" sz="2000" i="1" dirty="0" err="1" smtClean="0">
                <a:ln w="9525">
                  <a:solidFill>
                    <a:schemeClr val="tx1"/>
                  </a:solidFill>
                </a:ln>
              </a:rPr>
              <a:t>Tutt</a:t>
            </a:r>
            <a:r>
              <a:rPr lang="en-US" sz="2000" i="1" dirty="0" smtClean="0">
                <a:ln w="9525">
                  <a:solidFill>
                    <a:schemeClr val="tx1"/>
                  </a:solidFill>
                </a:ln>
              </a:rPr>
              <a:t> Dragon </a:t>
            </a:r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&amp; for teaching </a:t>
            </a:r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at my alma mater </a:t>
            </a:r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29</a:t>
            </a:r>
            <a:r>
              <a:rPr lang="en-US" sz="2000" baseline="30000" dirty="0" smtClean="0">
                <a:ln w="9525">
                  <a:solidFill>
                    <a:schemeClr val="tx1"/>
                  </a:solidFill>
                </a:ln>
              </a:rPr>
              <a:t>th</a:t>
            </a:r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 years. I have enjoyed years of teaching students &amp; getting to know their families. I am blessed to have been given this opportunity. I still enjoy coming to school every day. My passion for all that encompasses the profession of </a:t>
            </a:r>
            <a:r>
              <a:rPr lang="en-US" sz="2000" dirty="0" smtClean="0">
                <a:ln w="9525">
                  <a:solidFill>
                    <a:schemeClr val="tx1"/>
                  </a:solidFill>
                </a:ln>
              </a:rPr>
              <a:t>education brings joy to my heart.</a:t>
            </a:r>
            <a:endParaRPr lang="en-US" sz="2000" dirty="0">
              <a:ln w="9525">
                <a:solidFill>
                  <a:schemeClr val="tx1"/>
                </a:solidFill>
              </a:ln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959663">
            <a:off x="634131" y="5311323"/>
            <a:ext cx="1489355" cy="147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3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Cole, Cristi</dc:creator>
  <cp:lastModifiedBy>Cole, Cristi</cp:lastModifiedBy>
  <cp:revision>6</cp:revision>
  <dcterms:created xsi:type="dcterms:W3CDTF">2021-05-12T19:08:18Z</dcterms:created>
  <dcterms:modified xsi:type="dcterms:W3CDTF">2021-05-12T19:47:04Z</dcterms:modified>
</cp:coreProperties>
</file>